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84" r:id="rId2"/>
    <p:sldId id="271" r:id="rId3"/>
    <p:sldId id="257" r:id="rId4"/>
    <p:sldId id="272" r:id="rId5"/>
    <p:sldId id="259" r:id="rId6"/>
    <p:sldId id="265" r:id="rId7"/>
    <p:sldId id="275" r:id="rId8"/>
    <p:sldId id="276" r:id="rId9"/>
    <p:sldId id="278" r:id="rId10"/>
    <p:sldId id="277" r:id="rId11"/>
    <p:sldId id="262" r:id="rId12"/>
    <p:sldId id="263" r:id="rId13"/>
    <p:sldId id="264" r:id="rId14"/>
    <p:sldId id="279" r:id="rId15"/>
    <p:sldId id="280" r:id="rId16"/>
    <p:sldId id="281" r:id="rId17"/>
    <p:sldId id="268" r:id="rId18"/>
    <p:sldId id="283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4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BCEC2A-4A61-44B6-93B8-B8C218811718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4BC5E2-CB60-4050-A028-7DB692F3A0B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9744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BC950A-AF8C-489C-8CB9-5DB4FBC99E09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20141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BC5E2-CB60-4050-A028-7DB692F3A0BE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653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2230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3173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9300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3047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8162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3157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4539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91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893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610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80123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CA336-AB07-4B79-9189-03E398550879}" type="datetimeFigureOut">
              <a:rPr lang="ko-KR" altLang="en-US" smtClean="0"/>
              <a:t>2022-04-26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CDE64-9C2A-44A4-B756-D136DDFC5F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75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50188" y="188640"/>
            <a:ext cx="9194187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50187" y="6381328"/>
            <a:ext cx="9194188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907115" y="6438230"/>
            <a:ext cx="2396843" cy="6779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909388" y="6314491"/>
            <a:ext cx="1557456" cy="70733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8120780" y="5961741"/>
            <a:ext cx="1759424" cy="68946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289996">
            <a:off x="-149991" y="447104"/>
            <a:ext cx="2373521" cy="60440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444596" y="744302"/>
            <a:ext cx="2184322" cy="9024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614213" y="837745"/>
            <a:ext cx="2142718" cy="67421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1767587"/>
            <a:ext cx="9144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㈜학술교육원 </a:t>
            </a:r>
            <a:endParaRPr lang="en-US" altLang="ko-KR" sz="3200" dirty="0" smtClean="0">
              <a:solidFill>
                <a:srgbClr val="00B0F0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4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온라인논문투고시스템</a:t>
            </a:r>
            <a:endParaRPr lang="en-US" altLang="ko-KR" sz="4400" dirty="0" smtClean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4000" smtClean="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</a:t>
            </a:r>
            <a:r>
              <a:rPr lang="ko-KR" altLang="en-US" sz="4000">
                <a:solidFill>
                  <a:srgbClr val="00B0F0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자</a:t>
            </a:r>
            <a:r>
              <a:rPr lang="ko-KR" altLang="en-US" sz="400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r>
              <a:rPr lang="ko-KR" altLang="en-US" sz="4000" dirty="0" err="1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메뉴얼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600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919336"/>
            <a:ext cx="9107488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0" y="1484784"/>
            <a:ext cx="5796136" cy="129614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V="1">
            <a:off x="1763688" y="844955"/>
            <a:ext cx="361494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35696" y="40466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주저자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98138" y="3789040"/>
            <a:ext cx="43204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9" name="직선 화살표 연결선 8"/>
          <p:cNvCxnSpPr>
            <a:stCxn id="8" idx="2"/>
          </p:cNvCxnSpPr>
          <p:nvPr/>
        </p:nvCxnSpPr>
        <p:spPr>
          <a:xfrm flipH="1">
            <a:off x="970146" y="4221088"/>
            <a:ext cx="144016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51520" y="4725144"/>
            <a:ext cx="1944216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교신저자 체크박스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898068" y="5517232"/>
            <a:ext cx="5976664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입력창에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커서를 둔 뒤 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Enter Key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를 누르시면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다음 저자를 입력하는 창이 생성됩니다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1547664" y="4149080"/>
            <a:ext cx="7561830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20272" y="4509120"/>
            <a:ext cx="144016" cy="93610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46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623"/>
            <a:ext cx="9098918" cy="68077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/>
          <p:cNvSpPr/>
          <p:nvPr/>
        </p:nvSpPr>
        <p:spPr>
          <a:xfrm>
            <a:off x="6156176" y="3573016"/>
            <a:ext cx="914400" cy="93610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2051719" y="3656009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8" name="직선 화살표 연결선 17"/>
          <p:cNvCxnSpPr/>
          <p:nvPr/>
        </p:nvCxnSpPr>
        <p:spPr>
          <a:xfrm flipH="1">
            <a:off x="1547664" y="4509121"/>
            <a:ext cx="631765" cy="8640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508104" y="4860449"/>
            <a:ext cx="3600400" cy="584775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파일크기가 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10MB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 넘어가면 파일이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업로드 되지 않습니다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주의 바랍니다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1" name="직선 화살표 연결선 20"/>
          <p:cNvCxnSpPr/>
          <p:nvPr/>
        </p:nvCxnSpPr>
        <p:spPr>
          <a:xfrm>
            <a:off x="7094324" y="4385856"/>
            <a:ext cx="416526" cy="41129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51520" y="5373216"/>
            <a:ext cx="4112840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저자소속을 삭제한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924472" y="2852936"/>
            <a:ext cx="4231704" cy="338554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저자명과 저자소속이 들어간 논문을 올려주세요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4" name="직선 화살표 연결선 23"/>
          <p:cNvCxnSpPr/>
          <p:nvPr/>
        </p:nvCxnSpPr>
        <p:spPr>
          <a:xfrm flipV="1">
            <a:off x="2428460" y="3284984"/>
            <a:ext cx="135666" cy="346827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2051720" y="4221088"/>
            <a:ext cx="758573" cy="27704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0"/>
            <a:ext cx="76771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3131840" y="5661248"/>
            <a:ext cx="1224136" cy="18002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5796136" y="4797152"/>
            <a:ext cx="44979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4067944" y="6309320"/>
            <a:ext cx="122413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9952" y="1445875"/>
            <a:ext cx="4968552" cy="830997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투고과정의 정보를 최종적으로 볼 수 있는 페이지입니다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잘못 입력한 부분이 있는지</a:t>
            </a:r>
            <a:r>
              <a:rPr lang="en-US" altLang="ko-KR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, </a:t>
            </a:r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파일이 제대로 올라갔는지 </a:t>
            </a:r>
            <a:endParaRPr lang="en-US" altLang="ko-KR" sz="16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6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확인하신 후 논문투고 완료를 눌러주세요</a:t>
            </a:r>
            <a:endParaRPr lang="ko-KR" altLang="en-US" sz="16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3053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113"/>
            <a:ext cx="9036495" cy="440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79512" y="3356992"/>
            <a:ext cx="7344816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7452320" y="1268760"/>
            <a:ext cx="1368152" cy="11521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4" name="직선 화살표 연결선 13"/>
          <p:cNvCxnSpPr/>
          <p:nvPr/>
        </p:nvCxnSpPr>
        <p:spPr>
          <a:xfrm flipH="1" flipV="1">
            <a:off x="6948264" y="1760457"/>
            <a:ext cx="501146" cy="2048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067944" y="1268760"/>
            <a:ext cx="2808312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투고된 논문의 심사현황을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알 수 있습니다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1331640" y="3636172"/>
            <a:ext cx="288032" cy="677829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115616" y="4365104"/>
            <a:ext cx="2736304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완료된 논문입니다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50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812149"/>
            <a:ext cx="6518861" cy="336126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338536" y="1547937"/>
            <a:ext cx="6401816" cy="22857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2239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60040"/>
            <a:ext cx="7920880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834480" y="2708920"/>
            <a:ext cx="7769968" cy="32403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4932040" y="234931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76056" y="1979548"/>
            <a:ext cx="291782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투고 </a:t>
            </a:r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정보 확인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4192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640" y="3789040"/>
            <a:ext cx="6518861" cy="3361267"/>
          </a:xfrm>
          <a:prstGeom prst="rect">
            <a:avLst/>
          </a:prstGeom>
        </p:spPr>
      </p:pic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8145" y="-27384"/>
            <a:ext cx="6336704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6597352"/>
            <a:ext cx="6048674" cy="250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338536" y="3807568"/>
            <a:ext cx="6401816" cy="27177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073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624"/>
            <a:ext cx="9144000" cy="6191927"/>
          </a:xfrm>
          <a:prstGeom prst="rect">
            <a:avLst/>
          </a:prstGeom>
        </p:spPr>
      </p:pic>
      <p:sp>
        <p:nvSpPr>
          <p:cNvPr id="5" name="직사각형 4"/>
          <p:cNvSpPr/>
          <p:nvPr/>
        </p:nvSpPr>
        <p:spPr>
          <a:xfrm>
            <a:off x="1979712" y="908720"/>
            <a:ext cx="1944216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132112" y="4149080"/>
            <a:ext cx="1944216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835696" y="1052736"/>
            <a:ext cx="3816424" cy="32043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1835696" y="4509120"/>
            <a:ext cx="1944216" cy="50405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7" name="직선 화살표 연결선 26"/>
          <p:cNvCxnSpPr>
            <a:stCxn id="18" idx="3"/>
            <a:endCxn id="28" idx="1"/>
          </p:cNvCxnSpPr>
          <p:nvPr/>
        </p:nvCxnSpPr>
        <p:spPr>
          <a:xfrm flipV="1">
            <a:off x="3779912" y="4576653"/>
            <a:ext cx="724783" cy="18449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169012"/>
            <a:ext cx="9052220" cy="42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4504695" y="4391987"/>
            <a:ext cx="3070147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편집위원장의 최종결과입니다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cxnSp>
        <p:nvCxnSpPr>
          <p:cNvPr id="29" name="직선 화살표 연결선 28"/>
          <p:cNvCxnSpPr/>
          <p:nvPr/>
        </p:nvCxnSpPr>
        <p:spPr>
          <a:xfrm flipV="1">
            <a:off x="5652120" y="1989277"/>
            <a:ext cx="468052" cy="359603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039769" y="1547937"/>
            <a:ext cx="2852711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심사위원의 심사현황입니다</a:t>
            </a:r>
            <a:r>
              <a:rPr lang="en-US" altLang="ko-KR" dirty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779912" y="5166564"/>
            <a:ext cx="1944216" cy="42267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7" name="직선 화살표 연결선 16"/>
          <p:cNvCxnSpPr/>
          <p:nvPr/>
        </p:nvCxnSpPr>
        <p:spPr>
          <a:xfrm>
            <a:off x="5076056" y="5589240"/>
            <a:ext cx="768476" cy="18466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844532" y="5651956"/>
            <a:ext cx="3047948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심사결과 확인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수정된 논문 파일 업로드 한 뒤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재투고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7236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-324544" y="188640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-172144" y="6381328"/>
            <a:ext cx="9865096" cy="288032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 rot="9687402">
            <a:off x="6513585" y="634077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8683910">
            <a:off x="7204514" y="598806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 rot="16773291">
            <a:off x="7318563" y="5921977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 rot="9687402">
            <a:off x="-903239" y="436118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8683910">
            <a:off x="-1081240" y="753014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17812794">
            <a:off x="-1304947" y="930083"/>
            <a:ext cx="3372189" cy="81109"/>
          </a:xfrm>
          <a:prstGeom prst="rect">
            <a:avLst/>
          </a:prstGeom>
          <a:solidFill>
            <a:srgbClr val="377E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0" y="2636912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 smtClean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감사합니다</a:t>
            </a:r>
            <a:r>
              <a:rPr lang="en-US" altLang="ko-KR" sz="4000" dirty="0">
                <a:solidFill>
                  <a:srgbClr val="377ED5"/>
                </a:solidFill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!</a:t>
            </a:r>
            <a:endParaRPr lang="ko-KR" altLang="en-US" sz="4000" dirty="0">
              <a:solidFill>
                <a:srgbClr val="377ED5"/>
              </a:solidFill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457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3" y="20751"/>
            <a:ext cx="9132377" cy="67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788024" y="125654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452320" y="188640"/>
            <a:ext cx="72008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H="1">
            <a:off x="6444208" y="557972"/>
            <a:ext cx="1008112" cy="69857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788024" y="126321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회원가입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5058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35496" y="116632"/>
            <a:ext cx="9028921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899592" y="549167"/>
            <a:ext cx="1368152" cy="2880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0"/>
            <a:ext cx="910850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51520" y="1772816"/>
            <a:ext cx="5400600" cy="219680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5652120" y="2871218"/>
            <a:ext cx="1008112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44208" y="3284984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회원정보 입력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15789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384"/>
            <a:ext cx="9143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703993" y="782988"/>
            <a:ext cx="864096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7" name="직선 화살표 연결선 6"/>
          <p:cNvCxnSpPr/>
          <p:nvPr/>
        </p:nvCxnSpPr>
        <p:spPr>
          <a:xfrm flipV="1">
            <a:off x="1568089" y="638970"/>
            <a:ext cx="1275719" cy="34175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45262" y="334397"/>
            <a:ext cx="3024336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가입하신 계정으로 로그인 후 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논문투고 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73798" y="5075892"/>
            <a:ext cx="1402658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기본 화면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846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489"/>
            <a:ext cx="9188750" cy="600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4014905" y="2735780"/>
            <a:ext cx="1349181" cy="54920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 flipV="1">
            <a:off x="5076056" y="2400754"/>
            <a:ext cx="936105" cy="2880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029238" y="2042455"/>
            <a:ext cx="2143162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신규논문투고 </a:t>
            </a:r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클릭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6437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0"/>
            <a:ext cx="5708782" cy="685800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31710" y="2708920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631710" y="4293096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631710" y="5877272"/>
            <a:ext cx="216024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5672270" y="1700808"/>
            <a:ext cx="3292218" cy="116955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빨간색으로 표시된 체크박스에 전부 체크하셔야 다음 단계로 이동이 가능합니다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</a:p>
          <a:p>
            <a:pPr algn="ctr"/>
            <a:endParaRPr lang="en-US" altLang="ko-KR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학회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/</a:t>
            </a:r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연구소의 특성에 따라 </a:t>
            </a:r>
            <a:endParaRPr lang="en-US" altLang="ko-KR" sz="1400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개수가 다를 수 있습니다</a:t>
            </a:r>
            <a:r>
              <a:rPr lang="en-US" altLang="ko-KR" sz="1400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sz="1400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654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47972" y="2420887"/>
            <a:ext cx="7293066" cy="14718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52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9144000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1835696" y="2420888"/>
            <a:ext cx="7056784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4" name="직선 화살표 연결선 3"/>
          <p:cNvCxnSpPr/>
          <p:nvPr/>
        </p:nvCxnSpPr>
        <p:spPr>
          <a:xfrm flipH="1" flipV="1">
            <a:off x="6403069" y="1791098"/>
            <a:ext cx="174887" cy="62979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4932040" y="1387210"/>
            <a:ext cx="2403573" cy="369332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제목 </a:t>
            </a:r>
            <a:r>
              <a:rPr lang="ko-KR" altLang="en-US" dirty="0" err="1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입력창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1844498" y="2924944"/>
            <a:ext cx="1359350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>
            <a:off x="2720217" y="4437112"/>
            <a:ext cx="555639" cy="5040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347865" y="4942909"/>
            <a:ext cx="2520280" cy="646331"/>
          </a:xfrm>
          <a:prstGeom prst="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논문 분야 체크박스</a:t>
            </a:r>
            <a:endParaRPr lang="en-US" altLang="ko-KR" dirty="0" smtClean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  <a:p>
            <a:pPr algn="ctr"/>
            <a:r>
              <a:rPr lang="ko-KR" altLang="en-US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복수 선택 가능합니다</a:t>
            </a:r>
            <a:r>
              <a:rPr lang="en-US" altLang="ko-KR" dirty="0" smtClean="0">
                <a:latin typeface="한컴 윤고딕 240" panose="02020603020101020101" pitchFamily="18" charset="-127"/>
                <a:ea typeface="한컴 윤고딕 240" panose="02020603020101020101" pitchFamily="18" charset="-127"/>
              </a:rPr>
              <a:t>.</a:t>
            </a:r>
            <a:endParaRPr lang="ko-KR" altLang="en-US" dirty="0">
              <a:latin typeface="한컴 윤고딕 240" panose="02020603020101020101" pitchFamily="18" charset="-127"/>
              <a:ea typeface="한컴 윤고딕 240" panose="0202060302010102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236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972" y="31735"/>
            <a:ext cx="7293066" cy="38610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12" y="3892783"/>
            <a:ext cx="7452320" cy="2965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직사각형 5"/>
          <p:cNvSpPr/>
          <p:nvPr/>
        </p:nvSpPr>
        <p:spPr>
          <a:xfrm>
            <a:off x="1095358" y="3933056"/>
            <a:ext cx="7293066" cy="165618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96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150</Words>
  <Application>Microsoft Office PowerPoint</Application>
  <PresentationFormat>화면 슬라이드 쇼(4:3)</PresentationFormat>
  <Paragraphs>38</Paragraphs>
  <Slides>18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22" baseType="lpstr">
      <vt:lpstr>맑은 고딕</vt:lpstr>
      <vt:lpstr>한컴 윤고딕 240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UserNet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KGU</cp:lastModifiedBy>
  <cp:revision>36</cp:revision>
  <dcterms:created xsi:type="dcterms:W3CDTF">2015-09-08T06:17:45Z</dcterms:created>
  <dcterms:modified xsi:type="dcterms:W3CDTF">2022-04-26T02:01:11Z</dcterms:modified>
</cp:coreProperties>
</file>