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4" r:id="rId2"/>
    <p:sldId id="271" r:id="rId3"/>
    <p:sldId id="257" r:id="rId4"/>
    <p:sldId id="272" r:id="rId5"/>
    <p:sldId id="259" r:id="rId6"/>
    <p:sldId id="265" r:id="rId7"/>
    <p:sldId id="275" r:id="rId8"/>
    <p:sldId id="276" r:id="rId9"/>
    <p:sldId id="278" r:id="rId10"/>
    <p:sldId id="277" r:id="rId11"/>
    <p:sldId id="262" r:id="rId12"/>
    <p:sldId id="263" r:id="rId13"/>
    <p:sldId id="264" r:id="rId14"/>
    <p:sldId id="279" r:id="rId15"/>
    <p:sldId id="280" r:id="rId16"/>
    <p:sldId id="281" r:id="rId17"/>
    <p:sldId id="268" r:id="rId18"/>
    <p:sldId id="283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4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BCEC2A-4A61-44B6-93B8-B8C218811718}" type="datetimeFigureOut">
              <a:rPr lang="ko-KR" altLang="en-US" smtClean="0"/>
              <a:t>2020-12-21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4BC5E2-CB60-4050-A028-7DB692F3A0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9744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C950A-AF8C-489C-8CB9-5DB4FBC99E09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2014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BC5E2-CB60-4050-A028-7DB692F3A0BE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6531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2020-12-21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223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2020-12-21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3173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2020-12-21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9300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2020-12-21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3047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2020-12-21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816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2020-12-21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3157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2020-12-21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453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2020-12-21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913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2020-12-21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893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2020-12-21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610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2020-12-21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0123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CA336-AB07-4B79-9189-03E398550879}" type="datetimeFigureOut">
              <a:rPr lang="ko-KR" altLang="en-US" smtClean="0"/>
              <a:t>2020-12-21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375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-50188" y="188640"/>
            <a:ext cx="9194187" cy="288032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-50187" y="6381328"/>
            <a:ext cx="9194188" cy="288032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 rot="9687402">
            <a:off x="6907115" y="6438230"/>
            <a:ext cx="2396843" cy="67790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 rot="18683910">
            <a:off x="7909388" y="6314491"/>
            <a:ext cx="1557456" cy="70733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 rot="16773291">
            <a:off x="8120780" y="5961741"/>
            <a:ext cx="1759424" cy="68946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 rot="9289996">
            <a:off x="-149991" y="447104"/>
            <a:ext cx="2373521" cy="60440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rot="18683910">
            <a:off x="-444596" y="744302"/>
            <a:ext cx="2184322" cy="90242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 rot="17812794">
            <a:off x="-614213" y="837745"/>
            <a:ext cx="2142718" cy="67421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0" y="1767587"/>
            <a:ext cx="9144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 smtClean="0">
                <a:solidFill>
                  <a:srgbClr val="00B0F0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㈜학술교육원 </a:t>
            </a:r>
            <a:endParaRPr lang="en-US" altLang="ko-KR" sz="3200" dirty="0" smtClean="0">
              <a:solidFill>
                <a:srgbClr val="00B0F0"/>
              </a:solidFill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4400" dirty="0" smtClean="0">
                <a:solidFill>
                  <a:srgbClr val="377ED5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온라인논문투고시스템</a:t>
            </a:r>
            <a:endParaRPr lang="en-US" altLang="ko-KR" sz="4400" dirty="0" smtClean="0">
              <a:solidFill>
                <a:srgbClr val="377ED5"/>
              </a:solidFill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4000" smtClean="0">
                <a:solidFill>
                  <a:srgbClr val="00B0F0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투고</a:t>
            </a:r>
            <a:r>
              <a:rPr lang="ko-KR" altLang="en-US" sz="4000">
                <a:solidFill>
                  <a:srgbClr val="00B0F0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자</a:t>
            </a:r>
            <a:r>
              <a:rPr lang="ko-KR" altLang="en-US" sz="4000" smtClean="0">
                <a:solidFill>
                  <a:srgbClr val="377ED5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 </a:t>
            </a:r>
            <a:r>
              <a:rPr lang="ko-KR" altLang="en-US" sz="4000" dirty="0" err="1" smtClean="0">
                <a:solidFill>
                  <a:srgbClr val="377ED5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메뉴얼</a:t>
            </a:r>
            <a:endParaRPr lang="ko-KR" altLang="en-US" sz="4000" dirty="0">
              <a:solidFill>
                <a:srgbClr val="377ED5"/>
              </a:solidFill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600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" y="919336"/>
            <a:ext cx="9107488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0" y="1484784"/>
            <a:ext cx="5796136" cy="12961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4" name="직선 화살표 연결선 3"/>
          <p:cNvCxnSpPr/>
          <p:nvPr/>
        </p:nvCxnSpPr>
        <p:spPr>
          <a:xfrm flipV="1">
            <a:off x="1763688" y="844955"/>
            <a:ext cx="361494" cy="62979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835696" y="404664"/>
            <a:ext cx="1944216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주저자 </a:t>
            </a:r>
            <a:r>
              <a:rPr lang="ko-KR" altLang="en-US" dirty="0" err="1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입력창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98138" y="3789040"/>
            <a:ext cx="432048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9" name="직선 화살표 연결선 8"/>
          <p:cNvCxnSpPr>
            <a:stCxn id="8" idx="2"/>
          </p:cNvCxnSpPr>
          <p:nvPr/>
        </p:nvCxnSpPr>
        <p:spPr>
          <a:xfrm flipH="1">
            <a:off x="970146" y="4221088"/>
            <a:ext cx="144016" cy="50405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51520" y="4725144"/>
            <a:ext cx="1944216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교신저자 체크박스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98068" y="5517232"/>
            <a:ext cx="5976664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err="1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입력창에</a:t>
            </a:r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 커서를 둔 뒤 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Enter Key</a:t>
            </a:r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를 누르시면 </a:t>
            </a:r>
            <a:endParaRPr lang="en-US" altLang="ko-KR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다음 저자를 입력하는 창이 생성됩니다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 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1547664" y="4149080"/>
            <a:ext cx="7561830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21" name="직선 화살표 연결선 20"/>
          <p:cNvCxnSpPr/>
          <p:nvPr/>
        </p:nvCxnSpPr>
        <p:spPr>
          <a:xfrm>
            <a:off x="7020272" y="4509120"/>
            <a:ext cx="144016" cy="93610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46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623"/>
            <a:ext cx="9098918" cy="6807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직사각형 11"/>
          <p:cNvSpPr/>
          <p:nvPr/>
        </p:nvSpPr>
        <p:spPr>
          <a:xfrm>
            <a:off x="6156176" y="3573016"/>
            <a:ext cx="914400" cy="93610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2051719" y="3656009"/>
            <a:ext cx="758573" cy="2770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18" name="직선 화살표 연결선 17"/>
          <p:cNvCxnSpPr/>
          <p:nvPr/>
        </p:nvCxnSpPr>
        <p:spPr>
          <a:xfrm flipH="1">
            <a:off x="1547664" y="4509121"/>
            <a:ext cx="631765" cy="86409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508104" y="4860449"/>
            <a:ext cx="3600400" cy="58477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파일크기가 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10MB</a:t>
            </a:r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가 넘어가면 파일이 </a:t>
            </a:r>
            <a:endParaRPr lang="en-US" altLang="ko-KR" sz="1600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업로드 되지 않습니다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 </a:t>
            </a:r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주의 바랍니다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sz="16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cxnSp>
        <p:nvCxnSpPr>
          <p:cNvPr id="21" name="직선 화살표 연결선 20"/>
          <p:cNvCxnSpPr/>
          <p:nvPr/>
        </p:nvCxnSpPr>
        <p:spPr>
          <a:xfrm>
            <a:off x="7094324" y="4385856"/>
            <a:ext cx="416526" cy="41129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51520" y="5373216"/>
            <a:ext cx="4112840" cy="33855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저자명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, </a:t>
            </a:r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저자소속을 삭제한 논문을 올려주세요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sz="16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924472" y="2852936"/>
            <a:ext cx="4231704" cy="33855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저자명과 저자소속이 들어간 논문을 올려주세요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sz="16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cxnSp>
        <p:nvCxnSpPr>
          <p:cNvPr id="24" name="직선 화살표 연결선 23"/>
          <p:cNvCxnSpPr/>
          <p:nvPr/>
        </p:nvCxnSpPr>
        <p:spPr>
          <a:xfrm flipV="1">
            <a:off x="2428460" y="3284984"/>
            <a:ext cx="135666" cy="34682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직사각형 26"/>
          <p:cNvSpPr/>
          <p:nvPr/>
        </p:nvSpPr>
        <p:spPr>
          <a:xfrm>
            <a:off x="2051720" y="4221088"/>
            <a:ext cx="758573" cy="2770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76771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직사각형 8"/>
          <p:cNvSpPr/>
          <p:nvPr/>
        </p:nvSpPr>
        <p:spPr>
          <a:xfrm>
            <a:off x="3131840" y="5661248"/>
            <a:ext cx="1224136" cy="1800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5796136" y="4797152"/>
            <a:ext cx="449796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4067944" y="6309320"/>
            <a:ext cx="1224136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39952" y="1445875"/>
            <a:ext cx="4968552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투고과정의 정보를 최종적으로 볼 수 있는 페이지입니다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</a:p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잘못 입력한 부분이 있는지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, </a:t>
            </a:r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파일이 제대로 올라갔는지 </a:t>
            </a:r>
            <a:endParaRPr lang="en-US" altLang="ko-KR" sz="1600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확인하신 후 논문투고 완료를 눌러주세요</a:t>
            </a:r>
            <a:endParaRPr lang="ko-KR" altLang="en-US" sz="16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305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13"/>
            <a:ext cx="9036495" cy="440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179512" y="3356992"/>
            <a:ext cx="7344816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7452320" y="1268760"/>
            <a:ext cx="1368152" cy="11521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4" name="직선 화살표 연결선 13"/>
          <p:cNvCxnSpPr/>
          <p:nvPr/>
        </p:nvCxnSpPr>
        <p:spPr>
          <a:xfrm flipH="1" flipV="1">
            <a:off x="6948264" y="1760457"/>
            <a:ext cx="501146" cy="2048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067944" y="1268760"/>
            <a:ext cx="2808312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투고된 논문의 심사현황을</a:t>
            </a:r>
            <a:endParaRPr lang="en-US" altLang="ko-KR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 알 수 있습니다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cxnSp>
        <p:nvCxnSpPr>
          <p:cNvPr id="17" name="직선 화살표 연결선 16"/>
          <p:cNvCxnSpPr/>
          <p:nvPr/>
        </p:nvCxnSpPr>
        <p:spPr>
          <a:xfrm>
            <a:off x="1331640" y="3636172"/>
            <a:ext cx="288032" cy="677829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115616" y="4365104"/>
            <a:ext cx="2736304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투고 완료된 논문입니다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509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145" y="-27384"/>
            <a:ext cx="6336704" cy="386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812149"/>
            <a:ext cx="6518861" cy="3361267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1338536" y="1547937"/>
            <a:ext cx="6401816" cy="22857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597352"/>
            <a:ext cx="6048674" cy="250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2239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60040"/>
            <a:ext cx="7920880" cy="5589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834480" y="2708920"/>
            <a:ext cx="7769968" cy="32403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화살표 연결선 5"/>
          <p:cNvCxnSpPr/>
          <p:nvPr/>
        </p:nvCxnSpPr>
        <p:spPr>
          <a:xfrm flipV="1">
            <a:off x="4932040" y="2349317"/>
            <a:ext cx="468052" cy="35960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076056" y="1979548"/>
            <a:ext cx="2917823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투고 </a:t>
            </a:r>
            <a:r>
              <a:rPr lang="ko-KR" altLang="en-US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논문 정보 확인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192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789040"/>
            <a:ext cx="6518861" cy="3361267"/>
          </a:xfrm>
          <a:prstGeom prst="rect">
            <a:avLst/>
          </a:prstGeom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145" y="-27384"/>
            <a:ext cx="6336704" cy="386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597352"/>
            <a:ext cx="6048674" cy="250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1338536" y="3807568"/>
            <a:ext cx="6401816" cy="27177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73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624"/>
            <a:ext cx="9144000" cy="6191927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1979712" y="908720"/>
            <a:ext cx="1944216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132112" y="4149080"/>
            <a:ext cx="19442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835696" y="1052736"/>
            <a:ext cx="3816424" cy="32043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1835696" y="4509120"/>
            <a:ext cx="1944216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7" name="직선 화살표 연결선 26"/>
          <p:cNvCxnSpPr>
            <a:stCxn id="18" idx="3"/>
            <a:endCxn id="28" idx="1"/>
          </p:cNvCxnSpPr>
          <p:nvPr/>
        </p:nvCxnSpPr>
        <p:spPr>
          <a:xfrm flipV="1">
            <a:off x="3779912" y="4576653"/>
            <a:ext cx="724783" cy="18449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169012"/>
            <a:ext cx="9052220" cy="420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4504695" y="4391987"/>
            <a:ext cx="3070147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편집위원장의 최종결과입니다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cxnSp>
        <p:nvCxnSpPr>
          <p:cNvPr id="29" name="직선 화살표 연결선 28"/>
          <p:cNvCxnSpPr/>
          <p:nvPr/>
        </p:nvCxnSpPr>
        <p:spPr>
          <a:xfrm flipV="1">
            <a:off x="5652120" y="1989277"/>
            <a:ext cx="468052" cy="35960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039769" y="1547937"/>
            <a:ext cx="2852711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심사위원의 심사현황입니다</a:t>
            </a:r>
            <a:r>
              <a:rPr lang="en-US" altLang="ko-KR" dirty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3779912" y="5166564"/>
            <a:ext cx="1944216" cy="4226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화살표 연결선 16"/>
          <p:cNvCxnSpPr/>
          <p:nvPr/>
        </p:nvCxnSpPr>
        <p:spPr>
          <a:xfrm>
            <a:off x="5076056" y="5589240"/>
            <a:ext cx="768476" cy="18466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844532" y="5651956"/>
            <a:ext cx="3047948" cy="92333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심사결과 확인 후 </a:t>
            </a:r>
            <a:endParaRPr lang="en-US" altLang="ko-KR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수정된 논문 파일 업로드 한 뒤 </a:t>
            </a:r>
            <a:r>
              <a:rPr lang="ko-KR" altLang="en-US" dirty="0" err="1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재투고</a:t>
            </a:r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 클릭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8723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-324544" y="188640"/>
            <a:ext cx="9865096" cy="288032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-172144" y="6381328"/>
            <a:ext cx="9865096" cy="288032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 rot="9687402">
            <a:off x="6513585" y="6340774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 rot="18683910">
            <a:off x="7204514" y="5988063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 rot="16773291">
            <a:off x="7318563" y="5921977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 rot="9687402">
            <a:off x="-903239" y="436118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rot="18683910">
            <a:off x="-1081240" y="753014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 rot="17812794">
            <a:off x="-1304947" y="930083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0" y="2636912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 smtClean="0">
                <a:solidFill>
                  <a:srgbClr val="377ED5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감사합니다</a:t>
            </a:r>
            <a:r>
              <a:rPr lang="en-US" altLang="ko-KR" sz="4000" dirty="0">
                <a:solidFill>
                  <a:srgbClr val="377ED5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!</a:t>
            </a:r>
            <a:endParaRPr lang="ko-KR" altLang="en-US" sz="4000" dirty="0">
              <a:solidFill>
                <a:srgbClr val="377ED5"/>
              </a:solidFill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3457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3" y="20751"/>
            <a:ext cx="9132377" cy="679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4788024" y="1256544"/>
            <a:ext cx="165618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452320" y="188640"/>
            <a:ext cx="72008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7" name="직선 화살표 연결선 6"/>
          <p:cNvCxnSpPr/>
          <p:nvPr/>
        </p:nvCxnSpPr>
        <p:spPr>
          <a:xfrm flipH="1">
            <a:off x="6444208" y="557972"/>
            <a:ext cx="1008112" cy="69857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788024" y="126321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회원가입 클릭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3505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35496" y="116632"/>
            <a:ext cx="9028921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899592" y="549167"/>
            <a:ext cx="136815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910850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6444208" y="3284984"/>
            <a:ext cx="165618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51520" y="1772816"/>
            <a:ext cx="5400600" cy="219680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8" name="직선 화살표 연결선 7"/>
          <p:cNvCxnSpPr/>
          <p:nvPr/>
        </p:nvCxnSpPr>
        <p:spPr>
          <a:xfrm>
            <a:off x="5652120" y="2871218"/>
            <a:ext cx="1008112" cy="34175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444208" y="328498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회원정보 입력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578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3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703993" y="782988"/>
            <a:ext cx="864096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7" name="직선 화살표 연결선 6"/>
          <p:cNvCxnSpPr/>
          <p:nvPr/>
        </p:nvCxnSpPr>
        <p:spPr>
          <a:xfrm flipV="1">
            <a:off x="1568089" y="638970"/>
            <a:ext cx="1275719" cy="34175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845262" y="334397"/>
            <a:ext cx="3024336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가입하신 계정으로 로그인 후 </a:t>
            </a:r>
            <a:endParaRPr lang="en-US" altLang="ko-KR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논문투고 클릭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73798" y="5075892"/>
            <a:ext cx="1402658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기본 화면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46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489"/>
            <a:ext cx="9188750" cy="600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4014905" y="2735780"/>
            <a:ext cx="1349181" cy="54920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8" name="직선 화살표 연결선 7"/>
          <p:cNvCxnSpPr/>
          <p:nvPr/>
        </p:nvCxnSpPr>
        <p:spPr>
          <a:xfrm flipV="1">
            <a:off x="5076056" y="2400754"/>
            <a:ext cx="936105" cy="28803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029238" y="2042455"/>
            <a:ext cx="2143162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신규논문투고 </a:t>
            </a:r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클릭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0643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0"/>
            <a:ext cx="5708782" cy="6858000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631710" y="2708920"/>
            <a:ext cx="216024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631710" y="4293096"/>
            <a:ext cx="216024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631710" y="5877272"/>
            <a:ext cx="216024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5672270" y="1700808"/>
            <a:ext cx="3292218" cy="116955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빨간색으로 표시된 체크박스에 전부 체크하셔야 다음 단계로 이동이 가능합니다</a:t>
            </a:r>
            <a:r>
              <a:rPr lang="en-US" altLang="ko-KR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</a:p>
          <a:p>
            <a:pPr algn="ctr"/>
            <a:endParaRPr lang="en-US" altLang="ko-KR" sz="14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학회</a:t>
            </a:r>
            <a:r>
              <a:rPr lang="en-US" altLang="ko-KR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/</a:t>
            </a:r>
            <a:r>
              <a:rPr lang="ko-KR" altLang="en-US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연구소의 특성에 따라 </a:t>
            </a:r>
            <a:endParaRPr lang="en-US" altLang="ko-KR" sz="1400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개수가 다를 수 있습니다</a:t>
            </a:r>
            <a:r>
              <a:rPr lang="en-US" altLang="ko-KR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sz="14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654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972" y="31735"/>
            <a:ext cx="7293066" cy="386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112" y="3892783"/>
            <a:ext cx="7452320" cy="2965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1047972" y="2420887"/>
            <a:ext cx="7293066" cy="14718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52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9144000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1835696" y="2420888"/>
            <a:ext cx="7056784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4" name="직선 화살표 연결선 3"/>
          <p:cNvCxnSpPr/>
          <p:nvPr/>
        </p:nvCxnSpPr>
        <p:spPr>
          <a:xfrm flipH="1" flipV="1">
            <a:off x="6403069" y="1791098"/>
            <a:ext cx="174887" cy="62979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932040" y="1387210"/>
            <a:ext cx="2403573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논문 제목 </a:t>
            </a:r>
            <a:r>
              <a:rPr lang="ko-KR" altLang="en-US" dirty="0" err="1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입력창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844498" y="2924944"/>
            <a:ext cx="1359350" cy="15121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11" name="직선 화살표 연결선 10"/>
          <p:cNvCxnSpPr/>
          <p:nvPr/>
        </p:nvCxnSpPr>
        <p:spPr>
          <a:xfrm>
            <a:off x="2720217" y="4437112"/>
            <a:ext cx="555639" cy="50405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347865" y="4942909"/>
            <a:ext cx="2520280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논문 분야 체크박스</a:t>
            </a:r>
            <a:endParaRPr lang="en-US" altLang="ko-KR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복수 선택 가능합니다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1236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972" y="31735"/>
            <a:ext cx="7293066" cy="386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112" y="3892783"/>
            <a:ext cx="7452320" cy="2965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1095358" y="3933056"/>
            <a:ext cx="7293066" cy="16561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961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150</Words>
  <Application>Microsoft Office PowerPoint</Application>
  <PresentationFormat>화면 슬라이드 쇼(4:3)</PresentationFormat>
  <Paragraphs>38</Paragraphs>
  <Slides>18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2" baseType="lpstr">
      <vt:lpstr>맑은 고딕</vt:lpstr>
      <vt:lpstr>한컴 윤고딕 240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UserNet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KGU</cp:lastModifiedBy>
  <cp:revision>36</cp:revision>
  <dcterms:created xsi:type="dcterms:W3CDTF">2015-09-08T06:17:45Z</dcterms:created>
  <dcterms:modified xsi:type="dcterms:W3CDTF">2020-12-21T04:57:28Z</dcterms:modified>
</cp:coreProperties>
</file>